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65" r:id="rId5"/>
    <p:sldId id="258" r:id="rId6"/>
    <p:sldId id="263" r:id="rId7"/>
  </p:sldIdLst>
  <p:sldSz cx="9144000" cy="6858000" type="screen4x3"/>
  <p:notesSz cx="6810375" cy="99425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FF0000"/>
    <a:srgbClr val="000000"/>
    <a:srgbClr val="FFFFFF"/>
    <a:srgbClr val="8CC6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OTHY WRIGHT" userId="24f0e115-2bca-41be-b303-125775f4da41" providerId="ADAL" clId="{DB61C81F-5DB9-4AEB-BD6C-D9A783398097}"/>
    <pc:docChg chg="modSld">
      <pc:chgData name="TIMOTHY WRIGHT" userId="24f0e115-2bca-41be-b303-125775f4da41" providerId="ADAL" clId="{DB61C81F-5DB9-4AEB-BD6C-D9A783398097}" dt="2020-05-07T09:51:46.041" v="43" actId="20577"/>
      <pc:docMkLst>
        <pc:docMk/>
      </pc:docMkLst>
      <pc:sldChg chg="modSp">
        <pc:chgData name="TIMOTHY WRIGHT" userId="24f0e115-2bca-41be-b303-125775f4da41" providerId="ADAL" clId="{DB61C81F-5DB9-4AEB-BD6C-D9A783398097}" dt="2020-05-07T09:51:41.443" v="40" actId="20577"/>
        <pc:sldMkLst>
          <pc:docMk/>
          <pc:sldMk cId="0" sldId="258"/>
        </pc:sldMkLst>
        <pc:graphicFrameChg chg="mod modGraphic">
          <ac:chgData name="TIMOTHY WRIGHT" userId="24f0e115-2bca-41be-b303-125775f4da41" providerId="ADAL" clId="{DB61C81F-5DB9-4AEB-BD6C-D9A783398097}" dt="2020-05-07T09:51:41.443" v="40" actId="20577"/>
          <ac:graphicFrameMkLst>
            <pc:docMk/>
            <pc:sldMk cId="0" sldId="258"/>
            <ac:graphicFrameMk id="3360" creationId="{00000000-0000-0000-0000-000000000000}"/>
          </ac:graphicFrameMkLst>
        </pc:graphicFrameChg>
      </pc:sldChg>
      <pc:sldChg chg="modSp">
        <pc:chgData name="TIMOTHY WRIGHT" userId="24f0e115-2bca-41be-b303-125775f4da41" providerId="ADAL" clId="{DB61C81F-5DB9-4AEB-BD6C-D9A783398097}" dt="2020-05-07T09:51:46.041" v="43" actId="20577"/>
        <pc:sldMkLst>
          <pc:docMk/>
          <pc:sldMk cId="0" sldId="263"/>
        </pc:sldMkLst>
        <pc:graphicFrameChg chg="mod modGraphic">
          <ac:chgData name="TIMOTHY WRIGHT" userId="24f0e115-2bca-41be-b303-125775f4da41" providerId="ADAL" clId="{DB61C81F-5DB9-4AEB-BD6C-D9A783398097}" dt="2020-05-07T09:51:46.041" v="43" actId="20577"/>
          <ac:graphicFrameMkLst>
            <pc:docMk/>
            <pc:sldMk cId="0" sldId="263"/>
            <ac:graphicFrameMk id="2261" creationId="{00000000-0000-0000-0000-000000000000}"/>
          </ac:graphicFrameMkLst>
        </pc:graphicFrameChg>
      </pc:sldChg>
      <pc:sldChg chg="modSp">
        <pc:chgData name="TIMOTHY WRIGHT" userId="24f0e115-2bca-41be-b303-125775f4da41" providerId="ADAL" clId="{DB61C81F-5DB9-4AEB-BD6C-D9A783398097}" dt="2020-05-07T09:51:37.484" v="37" actId="20577"/>
        <pc:sldMkLst>
          <pc:docMk/>
          <pc:sldMk cId="0" sldId="265"/>
        </pc:sldMkLst>
        <pc:graphicFrameChg chg="mod modGraphic">
          <ac:chgData name="TIMOTHY WRIGHT" userId="24f0e115-2bca-41be-b303-125775f4da41" providerId="ADAL" clId="{DB61C81F-5DB9-4AEB-BD6C-D9A783398097}" dt="2020-05-07T09:51:37.484" v="37" actId="20577"/>
          <ac:graphicFrameMkLst>
            <pc:docMk/>
            <pc:sldMk cId="0" sldId="265"/>
            <ac:graphicFrameMk id="2261" creationId="{00000000-0000-0000-0000-000000000000}"/>
          </ac:graphicFrameMkLst>
        </pc:graphicFrameChg>
      </pc:sldChg>
    </pc:docChg>
  </pc:docChgLst>
  <pc:docChgLst>
    <pc:chgData name="TIMOTHY WRIGHT" userId="24f0e115-2bca-41be-b303-125775f4da41" providerId="ADAL" clId="{E96AFE6B-9469-4F50-953B-0D494975F3C0}"/>
    <pc:docChg chg="custSel modSld">
      <pc:chgData name="TIMOTHY WRIGHT" userId="24f0e115-2bca-41be-b303-125775f4da41" providerId="ADAL" clId="{E96AFE6B-9469-4F50-953B-0D494975F3C0}" dt="2020-05-07T10:35:37.398" v="95" actId="20577"/>
      <pc:docMkLst>
        <pc:docMk/>
      </pc:docMkLst>
      <pc:sldChg chg="modSp">
        <pc:chgData name="TIMOTHY WRIGHT" userId="24f0e115-2bca-41be-b303-125775f4da41" providerId="ADAL" clId="{E96AFE6B-9469-4F50-953B-0D494975F3C0}" dt="2020-05-07T10:35:29.302" v="92" actId="20577"/>
        <pc:sldMkLst>
          <pc:docMk/>
          <pc:sldMk cId="0" sldId="258"/>
        </pc:sldMkLst>
        <pc:graphicFrameChg chg="mod modGraphic">
          <ac:chgData name="TIMOTHY WRIGHT" userId="24f0e115-2bca-41be-b303-125775f4da41" providerId="ADAL" clId="{E96AFE6B-9469-4F50-953B-0D494975F3C0}" dt="2020-05-07T10:35:29.302" v="92" actId="20577"/>
          <ac:graphicFrameMkLst>
            <pc:docMk/>
            <pc:sldMk cId="0" sldId="258"/>
            <ac:graphicFrameMk id="3360" creationId="{00000000-0000-0000-0000-000000000000}"/>
          </ac:graphicFrameMkLst>
        </pc:graphicFrameChg>
      </pc:sldChg>
      <pc:sldChg chg="modSp">
        <pc:chgData name="TIMOTHY WRIGHT" userId="24f0e115-2bca-41be-b303-125775f4da41" providerId="ADAL" clId="{E96AFE6B-9469-4F50-953B-0D494975F3C0}" dt="2020-05-07T10:35:37.398" v="95" actId="20577"/>
        <pc:sldMkLst>
          <pc:docMk/>
          <pc:sldMk cId="0" sldId="263"/>
        </pc:sldMkLst>
        <pc:graphicFrameChg chg="mod modGraphic">
          <ac:chgData name="TIMOTHY WRIGHT" userId="24f0e115-2bca-41be-b303-125775f4da41" providerId="ADAL" clId="{E96AFE6B-9469-4F50-953B-0D494975F3C0}" dt="2020-05-07T10:35:37.398" v="95" actId="20577"/>
          <ac:graphicFrameMkLst>
            <pc:docMk/>
            <pc:sldMk cId="0" sldId="263"/>
            <ac:graphicFrameMk id="2261" creationId="{00000000-0000-0000-0000-000000000000}"/>
          </ac:graphicFrameMkLst>
        </pc:graphicFrameChg>
      </pc:sldChg>
      <pc:sldChg chg="modSp">
        <pc:chgData name="TIMOTHY WRIGHT" userId="24f0e115-2bca-41be-b303-125775f4da41" providerId="ADAL" clId="{E96AFE6B-9469-4F50-953B-0D494975F3C0}" dt="2020-05-07T10:35:32.981" v="93" actId="20577"/>
        <pc:sldMkLst>
          <pc:docMk/>
          <pc:sldMk cId="0" sldId="265"/>
        </pc:sldMkLst>
        <pc:graphicFrameChg chg="modGraphic">
          <ac:chgData name="TIMOTHY WRIGHT" userId="24f0e115-2bca-41be-b303-125775f4da41" providerId="ADAL" clId="{E96AFE6B-9469-4F50-953B-0D494975F3C0}" dt="2020-05-07T10:35:32.981" v="93" actId="20577"/>
          <ac:graphicFrameMkLst>
            <pc:docMk/>
            <pc:sldMk cId="0" sldId="265"/>
            <ac:graphicFrameMk id="2261" creationId="{00000000-0000-0000-0000-000000000000}"/>
          </ac:graphicFrameMkLst>
        </pc:graphicFrameChg>
      </pc:sldChg>
    </pc:docChg>
  </pc:docChgLst>
  <pc:docChgLst>
    <pc:chgData name="TIMOTHY WRIGHT" userId="24f0e115-2bca-41be-b303-125775f4da41" providerId="ADAL" clId="{EE622330-E655-47C7-8EDC-A0BB1FB711B9}"/>
    <pc:docChg chg="modSld">
      <pc:chgData name="TIMOTHY WRIGHT" userId="24f0e115-2bca-41be-b303-125775f4da41" providerId="ADAL" clId="{EE622330-E655-47C7-8EDC-A0BB1FB711B9}" dt="2020-05-15T13:50:52.847" v="0" actId="14734"/>
      <pc:docMkLst>
        <pc:docMk/>
      </pc:docMkLst>
      <pc:sldChg chg="modSp">
        <pc:chgData name="TIMOTHY WRIGHT" userId="24f0e115-2bca-41be-b303-125775f4da41" providerId="ADAL" clId="{EE622330-E655-47C7-8EDC-A0BB1FB711B9}" dt="2020-05-15T13:50:52.847" v="0" actId="14734"/>
        <pc:sldMkLst>
          <pc:docMk/>
          <pc:sldMk cId="0" sldId="265"/>
        </pc:sldMkLst>
        <pc:graphicFrameChg chg="modGraphic">
          <ac:chgData name="TIMOTHY WRIGHT" userId="24f0e115-2bca-41be-b303-125775f4da41" providerId="ADAL" clId="{EE622330-E655-47C7-8EDC-A0BB1FB711B9}" dt="2020-05-15T13:50:52.847" v="0" actId="14734"/>
          <ac:graphicFrameMkLst>
            <pc:docMk/>
            <pc:sldMk cId="0" sldId="265"/>
            <ac:graphicFrameMk id="2261" creationId="{00000000-0000-0000-0000-000000000000}"/>
          </ac:graphicFrameMkLst>
        </pc:graphicFrameChg>
      </pc:sldChg>
    </pc:docChg>
  </pc:docChgLst>
  <pc:docChgLst>
    <pc:chgData name="TIMOTHY WRIGHT" userId="24f0e115-2bca-41be-b303-125775f4da41" providerId="ADAL" clId="{D125BA86-943F-4ECF-89F8-F9BA2E03F794}"/>
    <pc:docChg chg="modSld">
      <pc:chgData name="TIMOTHY WRIGHT" userId="24f0e115-2bca-41be-b303-125775f4da41" providerId="ADAL" clId="{D125BA86-943F-4ECF-89F8-F9BA2E03F794}" dt="2020-05-12T08:22:01.209" v="30" actId="1076"/>
      <pc:docMkLst>
        <pc:docMk/>
      </pc:docMkLst>
      <pc:sldChg chg="modSp">
        <pc:chgData name="TIMOTHY WRIGHT" userId="24f0e115-2bca-41be-b303-125775f4da41" providerId="ADAL" clId="{D125BA86-943F-4ECF-89F8-F9BA2E03F794}" dt="2020-05-12T08:21:13.449" v="22" actId="1076"/>
        <pc:sldMkLst>
          <pc:docMk/>
          <pc:sldMk cId="0" sldId="258"/>
        </pc:sldMkLst>
        <pc:graphicFrameChg chg="mod modGraphic">
          <ac:chgData name="TIMOTHY WRIGHT" userId="24f0e115-2bca-41be-b303-125775f4da41" providerId="ADAL" clId="{D125BA86-943F-4ECF-89F8-F9BA2E03F794}" dt="2020-05-12T08:21:13.449" v="22" actId="1076"/>
          <ac:graphicFrameMkLst>
            <pc:docMk/>
            <pc:sldMk cId="0" sldId="258"/>
            <ac:graphicFrameMk id="3360" creationId="{00000000-0000-0000-0000-000000000000}"/>
          </ac:graphicFrameMkLst>
        </pc:graphicFrameChg>
      </pc:sldChg>
      <pc:sldChg chg="modSp">
        <pc:chgData name="TIMOTHY WRIGHT" userId="24f0e115-2bca-41be-b303-125775f4da41" providerId="ADAL" clId="{D125BA86-943F-4ECF-89F8-F9BA2E03F794}" dt="2020-05-12T08:22:01.209" v="30" actId="1076"/>
        <pc:sldMkLst>
          <pc:docMk/>
          <pc:sldMk cId="0" sldId="263"/>
        </pc:sldMkLst>
        <pc:graphicFrameChg chg="mod modGraphic">
          <ac:chgData name="TIMOTHY WRIGHT" userId="24f0e115-2bca-41be-b303-125775f4da41" providerId="ADAL" clId="{D125BA86-943F-4ECF-89F8-F9BA2E03F794}" dt="2020-05-12T08:22:01.209" v="30" actId="1076"/>
          <ac:graphicFrameMkLst>
            <pc:docMk/>
            <pc:sldMk cId="0" sldId="263"/>
            <ac:graphicFrameMk id="2261" creationId="{00000000-0000-0000-0000-000000000000}"/>
          </ac:graphicFrameMkLst>
        </pc:graphicFrameChg>
      </pc:sldChg>
      <pc:sldChg chg="modSp">
        <pc:chgData name="TIMOTHY WRIGHT" userId="24f0e115-2bca-41be-b303-125775f4da41" providerId="ADAL" clId="{D125BA86-943F-4ECF-89F8-F9BA2E03F794}" dt="2020-05-12T08:20:30.555" v="13" actId="20577"/>
        <pc:sldMkLst>
          <pc:docMk/>
          <pc:sldMk cId="0" sldId="265"/>
        </pc:sldMkLst>
        <pc:graphicFrameChg chg="modGraphic">
          <ac:chgData name="TIMOTHY WRIGHT" userId="24f0e115-2bca-41be-b303-125775f4da41" providerId="ADAL" clId="{D125BA86-943F-4ECF-89F8-F9BA2E03F794}" dt="2020-05-12T08:20:30.555" v="13" actId="20577"/>
          <ac:graphicFrameMkLst>
            <pc:docMk/>
            <pc:sldMk cId="0" sldId="265"/>
            <ac:graphicFrameMk id="2261" creationId="{00000000-0000-0000-0000-000000000000}"/>
          </ac:graphicFrameMkLst>
        </pc:graphicFrameChg>
      </pc:sldChg>
    </pc:docChg>
  </pc:docChgLst>
  <pc:docChgLst>
    <pc:chgData name="TIMOTHY WRIGHT" userId="24f0e115-2bca-41be-b303-125775f4da41" providerId="ADAL" clId="{0F217646-159E-4FCE-B8CE-6A833902A38E}"/>
    <pc:docChg chg="modSld">
      <pc:chgData name="TIMOTHY WRIGHT" userId="24f0e115-2bca-41be-b303-125775f4da41" providerId="ADAL" clId="{0F217646-159E-4FCE-B8CE-6A833902A38E}" dt="2020-05-14T08:01:07.294" v="74" actId="1076"/>
      <pc:docMkLst>
        <pc:docMk/>
      </pc:docMkLst>
      <pc:sldChg chg="modSp">
        <pc:chgData name="TIMOTHY WRIGHT" userId="24f0e115-2bca-41be-b303-125775f4da41" providerId="ADAL" clId="{0F217646-159E-4FCE-B8CE-6A833902A38E}" dt="2020-05-14T08:00:58.375" v="72" actId="1076"/>
        <pc:sldMkLst>
          <pc:docMk/>
          <pc:sldMk cId="0" sldId="258"/>
        </pc:sldMkLst>
        <pc:spChg chg="mod">
          <ac:chgData name="TIMOTHY WRIGHT" userId="24f0e115-2bca-41be-b303-125775f4da41" providerId="ADAL" clId="{0F217646-159E-4FCE-B8CE-6A833902A38E}" dt="2020-05-14T08:00:58.375" v="72" actId="1076"/>
          <ac:spMkLst>
            <pc:docMk/>
            <pc:sldMk cId="0" sldId="258"/>
            <ac:spMk id="10" creationId="{6626E7E7-F99E-486B-BA70-BB83A56C2AC1}"/>
          </ac:spMkLst>
        </pc:spChg>
      </pc:sldChg>
      <pc:sldChg chg="modSp">
        <pc:chgData name="TIMOTHY WRIGHT" userId="24f0e115-2bca-41be-b303-125775f4da41" providerId="ADAL" clId="{0F217646-159E-4FCE-B8CE-6A833902A38E}" dt="2020-05-14T08:01:07.294" v="74" actId="1076"/>
        <pc:sldMkLst>
          <pc:docMk/>
          <pc:sldMk cId="0" sldId="263"/>
        </pc:sldMkLst>
        <pc:spChg chg="mod">
          <ac:chgData name="TIMOTHY WRIGHT" userId="24f0e115-2bca-41be-b303-125775f4da41" providerId="ADAL" clId="{0F217646-159E-4FCE-B8CE-6A833902A38E}" dt="2020-05-14T08:01:07.294" v="74" actId="1076"/>
          <ac:spMkLst>
            <pc:docMk/>
            <pc:sldMk cId="0" sldId="263"/>
            <ac:spMk id="11" creationId="{3AC52AED-CD44-458E-A8E1-7A7E5FC96D56}"/>
          </ac:spMkLst>
        </pc:spChg>
      </pc:sldChg>
      <pc:sldChg chg="modSp">
        <pc:chgData name="TIMOTHY WRIGHT" userId="24f0e115-2bca-41be-b303-125775f4da41" providerId="ADAL" clId="{0F217646-159E-4FCE-B8CE-6A833902A38E}" dt="2020-05-14T08:00:54.226" v="71" actId="1076"/>
        <pc:sldMkLst>
          <pc:docMk/>
          <pc:sldMk cId="0" sldId="265"/>
        </pc:sldMkLst>
        <pc:spChg chg="mod">
          <ac:chgData name="TIMOTHY WRIGHT" userId="24f0e115-2bca-41be-b303-125775f4da41" providerId="ADAL" clId="{0F217646-159E-4FCE-B8CE-6A833902A38E}" dt="2020-05-14T08:00:54.226" v="71" actId="1076"/>
          <ac:spMkLst>
            <pc:docMk/>
            <pc:sldMk cId="0" sldId="265"/>
            <ac:spMk id="4147" creationId="{00000000-0000-0000-0000-000000000000}"/>
          </ac:spMkLst>
        </pc:spChg>
      </pc:sldChg>
    </pc:docChg>
  </pc:docChgLst>
  <pc:docChgLst>
    <pc:chgData name="TIMOTHY WRIGHT" userId="24f0e115-2bca-41be-b303-125775f4da41" providerId="ADAL" clId="{942486D9-B460-4229-A5AD-F8EA11CB120E}"/>
    <pc:docChg chg="modSld">
      <pc:chgData name="TIMOTHY WRIGHT" userId="24f0e115-2bca-41be-b303-125775f4da41" providerId="ADAL" clId="{942486D9-B460-4229-A5AD-F8EA11CB120E}" dt="2020-04-17T11:49:11.570" v="9" actId="14734"/>
      <pc:docMkLst>
        <pc:docMk/>
      </pc:docMkLst>
      <pc:sldChg chg="modSp">
        <pc:chgData name="TIMOTHY WRIGHT" userId="24f0e115-2bca-41be-b303-125775f4da41" providerId="ADAL" clId="{942486D9-B460-4229-A5AD-F8EA11CB120E}" dt="2020-04-17T11:49:04.324" v="7"/>
        <pc:sldMkLst>
          <pc:docMk/>
          <pc:sldMk cId="0" sldId="258"/>
        </pc:sldMkLst>
        <pc:graphicFrameChg chg="mod modGraphic">
          <ac:chgData name="TIMOTHY WRIGHT" userId="24f0e115-2bca-41be-b303-125775f4da41" providerId="ADAL" clId="{942486D9-B460-4229-A5AD-F8EA11CB120E}" dt="2020-04-17T11:49:04.324" v="7"/>
          <ac:graphicFrameMkLst>
            <pc:docMk/>
            <pc:sldMk cId="0" sldId="258"/>
            <ac:graphicFrameMk id="3360" creationId="{00000000-0000-0000-0000-000000000000}"/>
          </ac:graphicFrameMkLst>
        </pc:graphicFrameChg>
      </pc:sldChg>
      <pc:sldChg chg="modSp">
        <pc:chgData name="TIMOTHY WRIGHT" userId="24f0e115-2bca-41be-b303-125775f4da41" providerId="ADAL" clId="{942486D9-B460-4229-A5AD-F8EA11CB120E}" dt="2020-04-17T11:49:11.570" v="9" actId="14734"/>
        <pc:sldMkLst>
          <pc:docMk/>
          <pc:sldMk cId="0" sldId="263"/>
        </pc:sldMkLst>
        <pc:graphicFrameChg chg="mod modGraphic">
          <ac:chgData name="TIMOTHY WRIGHT" userId="24f0e115-2bca-41be-b303-125775f4da41" providerId="ADAL" clId="{942486D9-B460-4229-A5AD-F8EA11CB120E}" dt="2020-04-17T11:49:11.570" v="9" actId="14734"/>
          <ac:graphicFrameMkLst>
            <pc:docMk/>
            <pc:sldMk cId="0" sldId="263"/>
            <ac:graphicFrameMk id="2261" creationId="{00000000-0000-0000-0000-000000000000}"/>
          </ac:graphicFrameMkLst>
        </pc:graphicFrameChg>
      </pc:sldChg>
      <pc:sldChg chg="modSp">
        <pc:chgData name="TIMOTHY WRIGHT" userId="24f0e115-2bca-41be-b303-125775f4da41" providerId="ADAL" clId="{942486D9-B460-4229-A5AD-F8EA11CB120E}" dt="2020-04-17T11:48:56.466" v="6" actId="14734"/>
        <pc:sldMkLst>
          <pc:docMk/>
          <pc:sldMk cId="0" sldId="265"/>
        </pc:sldMkLst>
        <pc:graphicFrameChg chg="mod modGraphic">
          <ac:chgData name="TIMOTHY WRIGHT" userId="24f0e115-2bca-41be-b303-125775f4da41" providerId="ADAL" clId="{942486D9-B460-4229-A5AD-F8EA11CB120E}" dt="2020-04-17T11:48:56.466" v="6" actId="14734"/>
          <ac:graphicFrameMkLst>
            <pc:docMk/>
            <pc:sldMk cId="0" sldId="265"/>
            <ac:graphicFrameMk id="2261" creationId="{00000000-0000-0000-0000-000000000000}"/>
          </ac:graphicFrameMkLst>
        </pc:graphicFrameChg>
      </pc:sldChg>
    </pc:docChg>
  </pc:docChgLst>
  <pc:docChgLst>
    <pc:chgData name="Karen Thompson" userId="e925bcd6-b5e4-4539-b72d-a31d0822397d" providerId="ADAL" clId="{117655A1-DA6F-4706-AC6D-C60EEA834136}"/>
    <pc:docChg chg="modSld">
      <pc:chgData name="Karen Thompson" userId="e925bcd6-b5e4-4539-b72d-a31d0822397d" providerId="ADAL" clId="{117655A1-DA6F-4706-AC6D-C60EEA834136}" dt="2020-07-08T11:51:24.112" v="32" actId="14734"/>
      <pc:docMkLst>
        <pc:docMk/>
      </pc:docMkLst>
      <pc:sldChg chg="modSp">
        <pc:chgData name="Karen Thompson" userId="e925bcd6-b5e4-4539-b72d-a31d0822397d" providerId="ADAL" clId="{117655A1-DA6F-4706-AC6D-C60EEA834136}" dt="2020-07-08T11:51:24.112" v="32" actId="14734"/>
        <pc:sldMkLst>
          <pc:docMk/>
          <pc:sldMk cId="0" sldId="258"/>
        </pc:sldMkLst>
        <pc:graphicFrameChg chg="modGraphic">
          <ac:chgData name="Karen Thompson" userId="e925bcd6-b5e4-4539-b72d-a31d0822397d" providerId="ADAL" clId="{117655A1-DA6F-4706-AC6D-C60EEA834136}" dt="2020-07-08T11:51:24.112" v="32" actId="14734"/>
          <ac:graphicFrameMkLst>
            <pc:docMk/>
            <pc:sldMk cId="0" sldId="258"/>
            <ac:graphicFrameMk id="3360" creationId="{00000000-0000-0000-0000-000000000000}"/>
          </ac:graphicFrameMkLst>
        </pc:graphicFrameChg>
      </pc:sldChg>
      <pc:sldChg chg="modSp">
        <pc:chgData name="Karen Thompson" userId="e925bcd6-b5e4-4539-b72d-a31d0822397d" providerId="ADAL" clId="{117655A1-DA6F-4706-AC6D-C60EEA834136}" dt="2020-07-08T06:41:26.399" v="31" actId="20577"/>
        <pc:sldMkLst>
          <pc:docMk/>
          <pc:sldMk cId="0" sldId="265"/>
        </pc:sldMkLst>
        <pc:graphicFrameChg chg="modGraphic">
          <ac:chgData name="Karen Thompson" userId="e925bcd6-b5e4-4539-b72d-a31d0822397d" providerId="ADAL" clId="{117655A1-DA6F-4706-AC6D-C60EEA834136}" dt="2020-07-08T06:41:26.399" v="31" actId="20577"/>
          <ac:graphicFrameMkLst>
            <pc:docMk/>
            <pc:sldMk cId="0" sldId="265"/>
            <ac:graphicFrameMk id="2261" creationId="{00000000-0000-0000-0000-000000000000}"/>
          </ac:graphicFrameMkLst>
        </pc:graphicFrameChg>
      </pc:sldChg>
    </pc:docChg>
  </pc:docChgLst>
  <pc:docChgLst>
    <pc:chgData name="TIMOTHY WRIGHT" userId="24f0e115-2bca-41be-b303-125775f4da41" providerId="ADAL" clId="{A3F0AE51-D2E5-41E3-830E-FC55A64F6F27}"/>
    <pc:docChg chg="modSld">
      <pc:chgData name="TIMOTHY WRIGHT" userId="24f0e115-2bca-41be-b303-125775f4da41" providerId="ADAL" clId="{A3F0AE51-D2E5-41E3-830E-FC55A64F6F27}" dt="2020-05-12T08:24:24.683" v="0" actId="1076"/>
      <pc:docMkLst>
        <pc:docMk/>
      </pc:docMkLst>
      <pc:sldChg chg="modSp">
        <pc:chgData name="TIMOTHY WRIGHT" userId="24f0e115-2bca-41be-b303-125775f4da41" providerId="ADAL" clId="{A3F0AE51-D2E5-41E3-830E-FC55A64F6F27}" dt="2020-05-12T08:24:24.683" v="0" actId="1076"/>
        <pc:sldMkLst>
          <pc:docMk/>
          <pc:sldMk cId="0" sldId="263"/>
        </pc:sldMkLst>
        <pc:graphicFrameChg chg="mod">
          <ac:chgData name="TIMOTHY WRIGHT" userId="24f0e115-2bca-41be-b303-125775f4da41" providerId="ADAL" clId="{A3F0AE51-D2E5-41E3-830E-FC55A64F6F27}" dt="2020-05-12T08:24:24.683" v="0" actId="1076"/>
          <ac:graphicFrameMkLst>
            <pc:docMk/>
            <pc:sldMk cId="0" sldId="263"/>
            <ac:graphicFrameMk id="2261" creationId="{00000000-0000-0000-0000-000000000000}"/>
          </ac:graphicFrameMkLst>
        </pc:graphicFrameChg>
      </pc:sldChg>
    </pc:docChg>
  </pc:docChgLst>
  <pc:docChgLst>
    <pc:chgData name="TIMOTHY WRIGHT" userId="24f0e115-2bca-41be-b303-125775f4da41" providerId="ADAL" clId="{1E1E44A7-7E88-4AA0-8983-3A6B8BA4183A}"/>
    <pc:docChg chg="modSld">
      <pc:chgData name="TIMOTHY WRIGHT" userId="24f0e115-2bca-41be-b303-125775f4da41" providerId="ADAL" clId="{1E1E44A7-7E88-4AA0-8983-3A6B8BA4183A}" dt="2020-05-15T08:29:07.787" v="126" actId="14734"/>
      <pc:docMkLst>
        <pc:docMk/>
      </pc:docMkLst>
      <pc:sldChg chg="modSp">
        <pc:chgData name="TIMOTHY WRIGHT" userId="24f0e115-2bca-41be-b303-125775f4da41" providerId="ADAL" clId="{1E1E44A7-7E88-4AA0-8983-3A6B8BA4183A}" dt="2020-05-15T08:07:40.297" v="62" actId="255"/>
        <pc:sldMkLst>
          <pc:docMk/>
          <pc:sldMk cId="0" sldId="258"/>
        </pc:sldMkLst>
        <pc:graphicFrameChg chg="mod modGraphic">
          <ac:chgData name="TIMOTHY WRIGHT" userId="24f0e115-2bca-41be-b303-125775f4da41" providerId="ADAL" clId="{1E1E44A7-7E88-4AA0-8983-3A6B8BA4183A}" dt="2020-05-15T08:07:40.297" v="62" actId="255"/>
          <ac:graphicFrameMkLst>
            <pc:docMk/>
            <pc:sldMk cId="0" sldId="258"/>
            <ac:graphicFrameMk id="3360" creationId="{00000000-0000-0000-0000-000000000000}"/>
          </ac:graphicFrameMkLst>
        </pc:graphicFrameChg>
      </pc:sldChg>
      <pc:sldChg chg="modSp">
        <pc:chgData name="TIMOTHY WRIGHT" userId="24f0e115-2bca-41be-b303-125775f4da41" providerId="ADAL" clId="{1E1E44A7-7E88-4AA0-8983-3A6B8BA4183A}" dt="2020-05-15T08:07:50.026" v="63" actId="255"/>
        <pc:sldMkLst>
          <pc:docMk/>
          <pc:sldMk cId="0" sldId="263"/>
        </pc:sldMkLst>
        <pc:graphicFrameChg chg="mod modGraphic">
          <ac:chgData name="TIMOTHY WRIGHT" userId="24f0e115-2bca-41be-b303-125775f4da41" providerId="ADAL" clId="{1E1E44A7-7E88-4AA0-8983-3A6B8BA4183A}" dt="2020-05-15T08:07:50.026" v="63" actId="255"/>
          <ac:graphicFrameMkLst>
            <pc:docMk/>
            <pc:sldMk cId="0" sldId="263"/>
            <ac:graphicFrameMk id="2261" creationId="{00000000-0000-0000-0000-000000000000}"/>
          </ac:graphicFrameMkLst>
        </pc:graphicFrameChg>
      </pc:sldChg>
      <pc:sldChg chg="modSp">
        <pc:chgData name="TIMOTHY WRIGHT" userId="24f0e115-2bca-41be-b303-125775f4da41" providerId="ADAL" clId="{1E1E44A7-7E88-4AA0-8983-3A6B8BA4183A}" dt="2020-05-15T08:29:07.787" v="126" actId="14734"/>
        <pc:sldMkLst>
          <pc:docMk/>
          <pc:sldMk cId="0" sldId="265"/>
        </pc:sldMkLst>
        <pc:graphicFrameChg chg="mod modGraphic">
          <ac:chgData name="TIMOTHY WRIGHT" userId="24f0e115-2bca-41be-b303-125775f4da41" providerId="ADAL" clId="{1E1E44A7-7E88-4AA0-8983-3A6B8BA4183A}" dt="2020-05-15T08:29:07.787" v="126" actId="14734"/>
          <ac:graphicFrameMkLst>
            <pc:docMk/>
            <pc:sldMk cId="0" sldId="265"/>
            <ac:graphicFrameMk id="2261" creationId="{00000000-0000-0000-0000-000000000000}"/>
          </ac:graphicFrameMkLst>
        </pc:graphicFrameChg>
      </pc:sldChg>
    </pc:docChg>
  </pc:docChgLst>
  <pc:docChgLst>
    <pc:chgData name="Karen Thompson" userId="e925bcd6-b5e4-4539-b72d-a31d0822397d" providerId="ADAL" clId="{90639C79-B2BF-4CFC-BD0F-37E25298D2D2}"/>
    <pc:docChg chg="modSld">
      <pc:chgData name="Karen Thompson" userId="e925bcd6-b5e4-4539-b72d-a31d0822397d" providerId="ADAL" clId="{90639C79-B2BF-4CFC-BD0F-37E25298D2D2}" dt="2020-07-06T10:42:15.990" v="181" actId="20577"/>
      <pc:docMkLst>
        <pc:docMk/>
      </pc:docMkLst>
      <pc:sldChg chg="modSp">
        <pc:chgData name="Karen Thompson" userId="e925bcd6-b5e4-4539-b72d-a31d0822397d" providerId="ADAL" clId="{90639C79-B2BF-4CFC-BD0F-37E25298D2D2}" dt="2020-07-06T10:42:15.990" v="181" actId="20577"/>
        <pc:sldMkLst>
          <pc:docMk/>
          <pc:sldMk cId="0" sldId="265"/>
        </pc:sldMkLst>
        <pc:graphicFrameChg chg="modGraphic">
          <ac:chgData name="Karen Thompson" userId="e925bcd6-b5e4-4539-b72d-a31d0822397d" providerId="ADAL" clId="{90639C79-B2BF-4CFC-BD0F-37E25298D2D2}" dt="2020-07-06T10:42:15.990" v="181" actId="20577"/>
          <ac:graphicFrameMkLst>
            <pc:docMk/>
            <pc:sldMk cId="0" sldId="265"/>
            <ac:graphicFrameMk id="2261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751A1EC8-C4AF-4FE8-B73E-04891579CC55}" type="datetimeFigureOut">
              <a:rPr lang="en-GB" smtClean="0"/>
              <a:pPr/>
              <a:t>10/09/2020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72050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01C37622-E8EB-46CD-A098-5D6381FAD0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315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37622-E8EB-46CD-A098-5D6381FAD078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758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37622-E8EB-46CD-A098-5D6381FAD078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256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37622-E8EB-46CD-A098-5D6381FAD078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756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AB3B5-B967-4714-9312-1B97616749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463DF-83E9-4DAB-8BB8-5DF99F631F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D7FD5-1E57-41BD-B13D-CE5ED13525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B9E7B-2A15-4072-9CA0-C21498C75D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421F5-1799-4E3B-97A2-551CDE3C51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D7B73-F6ED-4FC9-84CE-F669526122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63A5D-04AA-4CDF-82C7-9477174301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D4275-8C9C-44F7-A339-1A96F1D458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0D6C7-6A10-47A2-B263-85FBCE3D6D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F7E50-CA2D-4EC0-AD76-B8BB8C61C8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16325-AC28-481E-8DFA-87FA49B46E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DA74E319-ED2E-4DB6-B478-8439C5D80C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5EF05F-63D5-4C3F-8BCE-BF9EFDFB7E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7" name="Picture 1" descr="Title_flash.png">
            <a:extLst>
              <a:ext uri="{FF2B5EF4-FFF2-40B4-BE49-F238E27FC236}">
                <a16:creationId xmlns:a16="http://schemas.microsoft.com/office/drawing/2014/main" id="{786D9CC7-5577-4AFE-AA00-F385B54950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533" y="18112"/>
            <a:ext cx="6132934" cy="84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D7282A-626D-41F9-B709-A934FD98ED5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" t="6397" r="9107" b="10491"/>
          <a:stretch/>
        </p:blipFill>
        <p:spPr>
          <a:xfrm>
            <a:off x="324673" y="584774"/>
            <a:ext cx="8494653" cy="6180269"/>
          </a:xfrm>
          <a:prstGeom prst="rect">
            <a:avLst/>
          </a:prstGeom>
        </p:spPr>
      </p:pic>
      <p:sp>
        <p:nvSpPr>
          <p:cNvPr id="4147" name="Text Box 65"/>
          <p:cNvSpPr txBox="1">
            <a:spLocks noChangeArrowheads="1"/>
          </p:cNvSpPr>
          <p:nvPr/>
        </p:nvSpPr>
        <p:spPr bwMode="auto">
          <a:xfrm>
            <a:off x="1505533" y="103265"/>
            <a:ext cx="40324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1600" b="1" dirty="0">
                <a:solidFill>
                  <a:schemeClr val="bg1"/>
                </a:solidFill>
                <a:ea typeface="MS PGothic" pitchFamily="34" charset="-128"/>
              </a:rPr>
              <a:t>Primary Lunch Menu Week 1</a:t>
            </a:r>
          </a:p>
        </p:txBody>
      </p:sp>
      <p:graphicFrame>
        <p:nvGraphicFramePr>
          <p:cNvPr id="2261" name="Group 2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951907"/>
              </p:ext>
            </p:extLst>
          </p:nvPr>
        </p:nvGraphicFramePr>
        <p:xfrm>
          <a:off x="611559" y="526972"/>
          <a:ext cx="7920879" cy="6402395"/>
        </p:xfrm>
        <a:graphic>
          <a:graphicData uri="http://schemas.openxmlformats.org/drawingml/2006/table">
            <a:tbl>
              <a:tblPr/>
              <a:tblGrid>
                <a:gridCol w="1128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3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29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43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42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78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7440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Monday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Tuesday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Wednesday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Thursday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Friday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5437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/>
                      </a:r>
                      <a:b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</a:b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Hot Main Dish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Cheese and Tomato Pizza **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Chicken Burger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with Potato Wedges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Roast chicken served in a soft bun with lettuce and mayo</a:t>
                      </a:r>
                      <a:endParaRPr lang="en-GB" sz="800" b="0" i="0" u="none" strike="noStrike" kern="1200" baseline="0" dirty="0">
                        <a:solidFill>
                          <a:schemeClr val="tx1"/>
                        </a:solidFill>
                        <a:latin typeface="Gill Sans"/>
                        <a:ea typeface="+mn-ea"/>
                        <a:cs typeface="+mn-cs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Roast Chicken 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with Roast Potatoes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and Gravy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Succulent roast chicken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with fluffy roasties and tasty gravy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Pasta Bolognese **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A classic Italian beef Bolognese in a yummy tomato sauce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Golden Fish Fingers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and Chips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Crispy Fish Fingers and scrummy chips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630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Alternative Dish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kern="1200" baseline="0" dirty="0">
                          <a:solidFill>
                            <a:schemeClr val="tx1"/>
                          </a:solidFill>
                          <a:latin typeface="Gill Sans"/>
                          <a:ea typeface="+mn-ea"/>
                          <a:cs typeface="+mn-cs"/>
                        </a:rPr>
                        <a:t>Jacket Potato with Salmon Mayonnaise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i="0" u="none" strike="noStrike" kern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6537850"/>
                  </a:ext>
                </a:extLst>
              </a:tr>
              <a:tr h="270544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Jacket Potato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Jacket Potato With A Choice Of Fillings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Cheese   Beans   Tuna Mayo 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816349"/>
                  </a:ext>
                </a:extLst>
              </a:tr>
              <a:tr h="595030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Vegetables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Sweetcorn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Peas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Peas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Sweetcorn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Baked Beans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8140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Desserts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Vanilla Ice Cream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Raspberry Ripple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Ice Cream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Strawberry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Ice Cream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93162802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Vanilla Ice Cream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93162694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Raspberry Ripple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Ice Cream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93170156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035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Fruit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Banana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93041625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Or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Mandarin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93065473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offer with dessert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8850280"/>
                  </a:ext>
                </a:extLst>
              </a:tr>
              <a:tr h="428035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Drink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Water Bottle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93148212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Or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Milk Carton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93040576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ill Sans" pitchFamily="34" charset="0"/>
                        <a:ea typeface="+mn-ea"/>
                        <a:cs typeface="+mn-cs"/>
                      </a:endParaRPr>
                    </a:p>
                  </a:txBody>
                  <a:tcPr marL="96802" marR="96802" marT="48401" marB="48401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ill Sans" pitchFamily="34" charset="0"/>
                        <a:ea typeface="+mn-ea"/>
                        <a:cs typeface="+mn-cs"/>
                      </a:endParaRPr>
                    </a:p>
                  </a:txBody>
                  <a:tcPr marL="96802" marR="96802" marT="48401" marB="48401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ill Sans" pitchFamily="34" charset="0"/>
                        <a:ea typeface="+mn-ea"/>
                        <a:cs typeface="+mn-cs"/>
                      </a:endParaRPr>
                    </a:p>
                  </a:txBody>
                  <a:tcPr marL="96802" marR="96802" marT="48401" marB="48401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ill Sans" pitchFamily="34" charset="0"/>
                        <a:ea typeface="+mn-ea"/>
                        <a:cs typeface="+mn-cs"/>
                      </a:endParaRPr>
                    </a:p>
                  </a:txBody>
                  <a:tcPr marL="96802" marR="96802" marT="48401" marB="48401" horzOverflow="overflow"/>
                </a:tc>
                <a:extLst>
                  <a:ext uri="{0D108BD9-81ED-4DB2-BD59-A6C34878D82A}">
                    <a16:rowId xmlns:a16="http://schemas.microsoft.com/office/drawing/2014/main" val="3243203939"/>
                  </a:ext>
                </a:extLst>
              </a:tr>
              <a:tr h="358925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Bread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Bread Available Daily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93034459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7449013"/>
                  </a:ext>
                </a:extLst>
              </a:tr>
              <a:tr h="428035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Gill Sans" pitchFamily="34" charset="0"/>
                        </a:rPr>
                        <a:t>Recommended Disposables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Gill Sans" pitchFamily="34" charset="0"/>
                        </a:rPr>
                        <a:t>Box With Window Taste Medium - VMC GO6648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Gill Sans" pitchFamily="34" charset="0"/>
                        </a:rPr>
                        <a:t>FOR ICE CREAM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800" b="0" dirty="0">
                          <a:solidFill>
                            <a:srgbClr val="000000"/>
                          </a:solidFill>
                          <a:latin typeface="Gill Sans" pitchFamily="34" charset="0"/>
                        </a:rPr>
                        <a:t>Pot Ps Portion P550N 5.5Oz – VMC H02618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333281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FC198E2D-C844-47DE-8967-A858827103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531"/>
            <a:ext cx="1287162" cy="127152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3E46DDF-4E5C-4456-8A82-BC86BE4C08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318C3A-4FC0-449B-A6DE-E41536FE46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" t="6397" r="9107" b="10491"/>
          <a:stretch/>
        </p:blipFill>
        <p:spPr>
          <a:xfrm>
            <a:off x="246347" y="335272"/>
            <a:ext cx="8673143" cy="5999779"/>
          </a:xfrm>
          <a:prstGeom prst="rect">
            <a:avLst/>
          </a:prstGeom>
        </p:spPr>
      </p:pic>
      <p:pic>
        <p:nvPicPr>
          <p:cNvPr id="9" name="Picture 1" descr="Title_flash.png">
            <a:extLst>
              <a:ext uri="{FF2B5EF4-FFF2-40B4-BE49-F238E27FC236}">
                <a16:creationId xmlns:a16="http://schemas.microsoft.com/office/drawing/2014/main" id="{2079EB72-3EB6-424F-81CD-3E87154828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533" y="18112"/>
            <a:ext cx="6132934" cy="84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5">
            <a:extLst>
              <a:ext uri="{FF2B5EF4-FFF2-40B4-BE49-F238E27FC236}">
                <a16:creationId xmlns:a16="http://schemas.microsoft.com/office/drawing/2014/main" id="{6626E7E7-F99E-486B-BA70-BB83A56C2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2050" y="86000"/>
            <a:ext cx="40324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1600" b="1" dirty="0">
                <a:solidFill>
                  <a:schemeClr val="bg1"/>
                </a:solidFill>
                <a:ea typeface="MS PGothic" pitchFamily="34" charset="-128"/>
              </a:rPr>
              <a:t>Primary Lunch Menu Week 2</a:t>
            </a:r>
          </a:p>
        </p:txBody>
      </p:sp>
      <p:graphicFrame>
        <p:nvGraphicFramePr>
          <p:cNvPr id="3360" name="Group 2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070371"/>
              </p:ext>
            </p:extLst>
          </p:nvPr>
        </p:nvGraphicFramePr>
        <p:xfrm>
          <a:off x="622478" y="522949"/>
          <a:ext cx="7920879" cy="5910440"/>
        </p:xfrm>
        <a:graphic>
          <a:graphicData uri="http://schemas.openxmlformats.org/drawingml/2006/table">
            <a:tbl>
              <a:tblPr/>
              <a:tblGrid>
                <a:gridCol w="1142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8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1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00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42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78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7183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Monday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Tuesday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Wednesday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Thursday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Friday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4320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/>
                      </a:r>
                      <a:b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</a:b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Hot Main Dish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Cheese and Tomato Pizza ** 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93036834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Cheesy Tomato Topped Pizza Slice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Chicken Tikka Masala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with Rice **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93132730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93035026</a:t>
                      </a:r>
                      <a:endParaRPr kumimoji="0" lang="en-GB" sz="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Succulent chicken in a mild curry sauce</a:t>
                      </a:r>
                      <a:endParaRPr kumimoji="0" lang="en-GB" sz="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Roast Pork </a:t>
                      </a:r>
                      <a:r>
                        <a:rPr kumimoji="0" lang="en-GB" sz="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with Roast Potatoes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and Gravy 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93037201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93035127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93034775</a:t>
                      </a:r>
                      <a:endParaRPr kumimoji="0" lang="en-GB" sz="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Crispy roast pork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with fluffy roasties and tasty gravy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Pasta Bolognese **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93102798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93108780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A classic Italian beef Bolognese in a yummy tomato sauce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Southern Fried Chicken Tasters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93170136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93040525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Lightly seasoned crispy chicken strips and scrummy chips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642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Jacket Potato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Jacket Potato With A Choice Of Fillings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Cheese 93041021   Beans 93034839   Tuna Mayo 93040562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499474"/>
                  </a:ext>
                </a:extLst>
              </a:tr>
              <a:tr h="654082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Vegetables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Sweetcorn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93035221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Peas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93035013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Peas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93035013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Sweetcorn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93035221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Baked Beans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93036011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476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Desserts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Vanilla Ice Cream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93162694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Raspberry Ripple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Ice Cream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93170156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Strawberry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Ice Cream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93162802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Vanilla Ice Cream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93162694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Raspberry Ripple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Ice Cream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93170156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476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Fruit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Banana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93041625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Or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Mandarin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93065473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offer with dessert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0705094"/>
                  </a:ext>
                </a:extLst>
              </a:tr>
              <a:tr h="456476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Drink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Water Bottle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93148212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Or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Milk Carton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93040576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ill Sans" pitchFamily="34" charset="0"/>
                        <a:ea typeface="+mn-ea"/>
                        <a:cs typeface="+mn-cs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ill Sans" pitchFamily="34" charset="0"/>
                        <a:ea typeface="+mn-ea"/>
                        <a:cs typeface="+mn-cs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ill Sans" pitchFamily="34" charset="0"/>
                        <a:ea typeface="+mn-ea"/>
                        <a:cs typeface="+mn-cs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ill Sans" pitchFamily="34" charset="0"/>
                        <a:ea typeface="+mn-ea"/>
                        <a:cs typeface="+mn-cs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4218312"/>
                  </a:ext>
                </a:extLst>
              </a:tr>
              <a:tr h="403771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Bread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Bread Available Daily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93034459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800008"/>
                  </a:ext>
                </a:extLst>
              </a:tr>
              <a:tr h="456476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Gill Sans" pitchFamily="34" charset="0"/>
                        </a:rPr>
                        <a:t>Recommended Disposables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Gill Sans" pitchFamily="34" charset="0"/>
                        </a:rPr>
                        <a:t>Box With Window Taste Medium - VMC GO6648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Gill Sans" pitchFamily="34" charset="0"/>
                        </a:rPr>
                        <a:t>FOR ICE CREAM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800" b="0" dirty="0">
                          <a:solidFill>
                            <a:srgbClr val="000000"/>
                          </a:solidFill>
                          <a:latin typeface="Gill Sans" pitchFamily="34" charset="0"/>
                        </a:rPr>
                        <a:t>Pot Ps Portion P550N 5.5Oz – VMC H02618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4807276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90C42ECA-09A2-437F-91B3-FE772A53A5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531"/>
            <a:ext cx="1287162" cy="127152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5C0068-EEA5-478D-A4B9-1B87B75B17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F4338A-527E-45FF-A051-B6FA727001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" t="6397" r="9107" b="10491"/>
          <a:stretch/>
        </p:blipFill>
        <p:spPr>
          <a:xfrm>
            <a:off x="251520" y="351391"/>
            <a:ext cx="8424935" cy="6221915"/>
          </a:xfrm>
          <a:prstGeom prst="rect">
            <a:avLst/>
          </a:prstGeom>
        </p:spPr>
      </p:pic>
      <p:graphicFrame>
        <p:nvGraphicFramePr>
          <p:cNvPr id="2261" name="Group 2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958076"/>
              </p:ext>
            </p:extLst>
          </p:nvPr>
        </p:nvGraphicFramePr>
        <p:xfrm>
          <a:off x="529108" y="607658"/>
          <a:ext cx="7869757" cy="6333640"/>
        </p:xfrm>
        <a:graphic>
          <a:graphicData uri="http://schemas.openxmlformats.org/drawingml/2006/table">
            <a:tbl>
              <a:tblPr/>
              <a:tblGrid>
                <a:gridCol w="1120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8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10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56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90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9618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Monday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Tuesday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Wednesday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Thursday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Friday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7909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/>
                      </a:r>
                      <a:b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</a:b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Hot Main Dish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Cheese and Tomato Pizza ** 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93036834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Cheesy Tomato Topped Pizza Slice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  <a:ea typeface="+mn-ea"/>
                          <a:cs typeface="+mn-cs"/>
                        </a:rPr>
                        <a:t>Sausage and Mash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  <a:ea typeface="+mn-ea"/>
                          <a:cs typeface="+mn-cs"/>
                        </a:rPr>
                        <a:t> with Gravy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  <a:ea typeface="+mn-ea"/>
                          <a:cs typeface="+mn-cs"/>
                        </a:rPr>
                        <a:t>93103825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  <a:ea typeface="+mn-ea"/>
                          <a:cs typeface="+mn-cs"/>
                        </a:rPr>
                        <a:t>93046790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  <a:ea typeface="+mn-ea"/>
                          <a:cs typeface="+mn-cs"/>
                        </a:rPr>
                        <a:t>93034775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  <a:ea typeface="+mn-ea"/>
                          <a:cs typeface="+mn-cs"/>
                        </a:rPr>
                        <a:t>Traditional Pork Sausage and Mash with rich Gravy</a:t>
                      </a:r>
                      <a:endParaRPr lang="en-GB" sz="800" b="0" i="0" u="none" strike="noStrike" kern="1200" baseline="0" dirty="0">
                        <a:solidFill>
                          <a:schemeClr val="tx1"/>
                        </a:solidFill>
                        <a:latin typeface="Gill Sans"/>
                        <a:ea typeface="+mn-ea"/>
                        <a:cs typeface="+mn-cs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Roast Turkey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with Roast Potatoes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and Gravy 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93035114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93035127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93034775</a:t>
                      </a:r>
                      <a:endParaRPr kumimoji="0" lang="en-GB" sz="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Moist roast turkey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with fluffy roasties and tasty gravy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Pasta Bolognese **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93102798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93108780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A classic Italian beef Bolognese in a yummy tomato and beef sauce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Golden Fish Fingers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and Chips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93036883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93040525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Crispy Fish Fingers and scrummy chips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730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Jacket Potato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Jacket Potato With A Choice Of Fillings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Cheese 93041021   Beans 93034839   Tuna Mayo 93040562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4474570"/>
                  </a:ext>
                </a:extLst>
              </a:tr>
              <a:tr h="636707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Vegetables</a:t>
                      </a:r>
                    </a:p>
                  </a:txBody>
                  <a:tcPr marL="96802" marR="96802" marT="48401" marB="484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Sweetcorn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93035221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Peas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93035013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Peas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93035013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Sweetcorn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93035221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Baked Beans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93036011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8311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Desserts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Vanilla Ice Cream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93162694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Raspberry Ripple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Ice Cream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93170156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Strawberry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Ice Cream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93162802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Vanilla Ice Cream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93162694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Raspberry Ripple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Ice Cream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93170156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888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Fruit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Banana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93041625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Or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Mandarin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93065473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offer with dessert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15527"/>
                  </a:ext>
                </a:extLst>
              </a:tr>
              <a:tr h="423888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Drink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Water Bottle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93148212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Or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Milk Carton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93040576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ill Sans" pitchFamily="34" charset="0"/>
                        <a:ea typeface="+mn-ea"/>
                        <a:cs typeface="+mn-cs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ill Sans" pitchFamily="34" charset="0"/>
                        <a:ea typeface="+mn-ea"/>
                        <a:cs typeface="+mn-cs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ill Sans" pitchFamily="34" charset="0"/>
                        <a:ea typeface="+mn-ea"/>
                        <a:cs typeface="+mn-cs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ill Sans" pitchFamily="34" charset="0"/>
                        <a:ea typeface="+mn-ea"/>
                        <a:cs typeface="+mn-cs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3502284"/>
                  </a:ext>
                </a:extLst>
              </a:tr>
              <a:tr h="382690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Bread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Bread Available Daily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93034459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565480"/>
                  </a:ext>
                </a:extLst>
              </a:tr>
              <a:tr h="423888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Gill Sans" pitchFamily="34" charset="0"/>
                        </a:rPr>
                        <a:t>Recommended Disposables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Gill Sans" pitchFamily="34" charset="0"/>
                        </a:rPr>
                        <a:t>Box With Window Taste Medium - VMC GO6648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Gill Sans" pitchFamily="34" charset="0"/>
                        </a:rPr>
                        <a:t>FOR ICE CREAM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800" b="0" dirty="0">
                          <a:solidFill>
                            <a:srgbClr val="000000"/>
                          </a:solidFill>
                          <a:latin typeface="Gill Sans" pitchFamily="34" charset="0"/>
                        </a:rPr>
                        <a:t>Pot Ps Portion P550N 5.5Oz – VMC H02618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8733992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BF843CC0-DD57-4636-B05F-1902BEE936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531"/>
            <a:ext cx="1287162" cy="1271529"/>
          </a:xfrm>
          <a:prstGeom prst="rect">
            <a:avLst/>
          </a:prstGeom>
        </p:spPr>
      </p:pic>
      <p:pic>
        <p:nvPicPr>
          <p:cNvPr id="10" name="Picture 1" descr="Title_flash.png">
            <a:extLst>
              <a:ext uri="{FF2B5EF4-FFF2-40B4-BE49-F238E27FC236}">
                <a16:creationId xmlns:a16="http://schemas.microsoft.com/office/drawing/2014/main" id="{B92AF4D2-2ACC-42F6-9B11-760FEBBAD6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533" y="18112"/>
            <a:ext cx="6132934" cy="84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65">
            <a:extLst>
              <a:ext uri="{FF2B5EF4-FFF2-40B4-BE49-F238E27FC236}">
                <a16:creationId xmlns:a16="http://schemas.microsoft.com/office/drawing/2014/main" id="{3AC52AED-CD44-458E-A8E1-7A7E5FC96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7162" y="134552"/>
            <a:ext cx="501068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1600" b="1" dirty="0">
                <a:solidFill>
                  <a:schemeClr val="bg1"/>
                </a:solidFill>
                <a:ea typeface="MS PGothic" pitchFamily="34" charset="-128"/>
              </a:rPr>
              <a:t>Primary Lunch Menu Week 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7C01168EC5054DB55C1296F1588B27" ma:contentTypeVersion="13" ma:contentTypeDescription="Create a new document." ma:contentTypeScope="" ma:versionID="3b4e918bb15e42e9513ea8aa5bca2977">
  <xsd:schema xmlns:xsd="http://www.w3.org/2001/XMLSchema" xmlns:xs="http://www.w3.org/2001/XMLSchema" xmlns:p="http://schemas.microsoft.com/office/2006/metadata/properties" xmlns:ns3="0226113c-3129-43f9-b08e-240b38d665fb" xmlns:ns4="bae498df-a0f5-4cf7-89b7-baefd9f87416" targetNamespace="http://schemas.microsoft.com/office/2006/metadata/properties" ma:root="true" ma:fieldsID="556860398e43384880eaf9f2fad6cc50" ns3:_="" ns4:_="">
    <xsd:import namespace="0226113c-3129-43f9-b08e-240b38d665fb"/>
    <xsd:import namespace="bae498df-a0f5-4cf7-89b7-baefd9f8741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26113c-3129-43f9-b08e-240b38d665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e498df-a0f5-4cf7-89b7-baefd9f8741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0C9781-3A03-46B4-9B71-5405CDBA4A98}">
  <ds:schemaRefs>
    <ds:schemaRef ds:uri="http://www.w3.org/XML/1998/namespace"/>
    <ds:schemaRef ds:uri="http://schemas.microsoft.com/office/2006/metadata/properties"/>
    <ds:schemaRef ds:uri="http://purl.org/dc/dcmitype/"/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bae498df-a0f5-4cf7-89b7-baefd9f87416"/>
    <ds:schemaRef ds:uri="http://schemas.microsoft.com/office/infopath/2007/PartnerControls"/>
    <ds:schemaRef ds:uri="0226113c-3129-43f9-b08e-240b38d665fb"/>
  </ds:schemaRefs>
</ds:datastoreItem>
</file>

<file path=customXml/itemProps2.xml><?xml version="1.0" encoding="utf-8"?>
<ds:datastoreItem xmlns:ds="http://schemas.openxmlformats.org/officeDocument/2006/customXml" ds:itemID="{1822E391-2DA4-4A3B-8B3B-7A384E7D19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26113c-3129-43f9-b08e-240b38d665fb"/>
    <ds:schemaRef ds:uri="bae498df-a0f5-4cf7-89b7-baefd9f874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A98EA39-054D-4680-837E-91522723D9C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536</Words>
  <Application>Microsoft Office PowerPoint</Application>
  <PresentationFormat>On-screen Show (4:3)</PresentationFormat>
  <Paragraphs>227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MS PGothic</vt:lpstr>
      <vt:lpstr>Arial</vt:lpstr>
      <vt:lpstr>Calibri</vt:lpstr>
      <vt:lpstr>Gill Sans</vt:lpstr>
      <vt:lpstr>Default Design</vt:lpstr>
      <vt:lpstr>PowerPoint Presentation</vt:lpstr>
      <vt:lpstr>PowerPoint Presentation</vt:lpstr>
      <vt:lpstr>PowerPoint Presentation</vt:lpstr>
    </vt:vector>
  </TitlesOfParts>
  <Company>Compass Group UK &amp; Ireland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wallisp1</dc:creator>
  <cp:lastModifiedBy>Claire Johnson</cp:lastModifiedBy>
  <cp:revision>1</cp:revision>
  <cp:lastPrinted>2016-11-07T10:02:51Z</cp:lastPrinted>
  <dcterms:created xsi:type="dcterms:W3CDTF">2009-01-30T08:49:11Z</dcterms:created>
  <dcterms:modified xsi:type="dcterms:W3CDTF">2020-09-10T11:39:48Z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0x010100387C01168EC5054DB55C1296F1588B27</vt:lpwstr>
  </property>
</Properties>
</file>